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2460" y="-27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ΣΗ ΙΝΦΙΝΙΤΥ ΝΕΠΑ, που εδρεύει στην περιφέρεια Αττικής, εντάχθηκε στη Δράση «Ενίσχυση της Ίδρυσης και Λειτουργίας Νέων Τουριστικών Μικρομεσαίων Επιχειρήσεων»,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400.000€ εκ των οποίων η δημόσια δαπάνη ανέρχεται σε 200.000€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-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- 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Παρακολούθηση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λοποίησης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χώρας,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214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Thanasis Spirelis</cp:lastModifiedBy>
  <cp:revision>56</cp:revision>
  <cp:lastPrinted>2019-12-05T14:31:53Z</cp:lastPrinted>
  <dcterms:created xsi:type="dcterms:W3CDTF">2018-02-13T12:16:57Z</dcterms:created>
  <dcterms:modified xsi:type="dcterms:W3CDTF">2020-07-09T07:05:38Z</dcterms:modified>
</cp:coreProperties>
</file>